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64" r:id="rId3"/>
    <p:sldId id="257" r:id="rId4"/>
    <p:sldId id="258" r:id="rId5"/>
    <p:sldId id="261" r:id="rId6"/>
    <p:sldId id="265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3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8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4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19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91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749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9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48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9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8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7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3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5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9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8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6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8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guarding.wales/" TargetMode="External"/><Relationship Id="rId2" Type="http://schemas.openxmlformats.org/officeDocument/2006/relationships/hyperlink" Target="http://www.diogelu.cym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guideapps.com/projects/wales_safeguarding_procedures/cymrae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922" y="2596769"/>
            <a:ext cx="9448800" cy="3065484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BRIFF 7 MUNUD</a:t>
            </a:r>
            <a:endParaRPr lang="en-GB" dirty="0"/>
          </a:p>
        </p:txBody>
      </p:sp>
      <p:pic>
        <p:nvPicPr>
          <p:cNvPr id="4" name="Picture 3" title="Bwrdd Diogelu Gogledd Cyrmu Logo North Wales Safeguarding Board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76" y="677917"/>
            <a:ext cx="4352921" cy="95715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30" y="2117197"/>
            <a:ext cx="6230983" cy="25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Gweithdrefnau Newydd </a:t>
            </a:r>
            <a:r>
              <a:rPr lang="en-GB" b="1" dirty="0" err="1" smtClean="0"/>
              <a:t>wedi’u</a:t>
            </a:r>
            <a:r>
              <a:rPr lang="en-GB" b="1" dirty="0" smtClean="0"/>
              <a:t> </a:t>
            </a:r>
            <a:r>
              <a:rPr lang="en-GB" b="1" dirty="0" err="1" smtClean="0"/>
              <a:t>lansio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89794"/>
            <a:ext cx="8915400" cy="3777622"/>
          </a:xfrm>
        </p:spPr>
        <p:txBody>
          <a:bodyPr/>
          <a:lstStyle/>
          <a:p>
            <a:r>
              <a:rPr lang="en-GB" dirty="0" err="1" smtClean="0"/>
              <a:t>Lansiodd</a:t>
            </a:r>
            <a:r>
              <a:rPr lang="en-GB" dirty="0" smtClean="0"/>
              <a:t> </a:t>
            </a:r>
            <a:r>
              <a:rPr lang="en-GB" dirty="0" err="1" smtClean="0"/>
              <a:t>Llywodraeth</a:t>
            </a:r>
            <a:r>
              <a:rPr lang="en-GB" dirty="0" smtClean="0"/>
              <a:t> Cymru y Gweithdrefnau Diogelu Cymru </a:t>
            </a:r>
            <a:r>
              <a:rPr lang="en-GB" dirty="0" err="1" smtClean="0"/>
              <a:t>newydd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11 </a:t>
            </a:r>
            <a:r>
              <a:rPr lang="en-GB" dirty="0" err="1" smtClean="0"/>
              <a:t>Tachwedd</a:t>
            </a:r>
            <a:r>
              <a:rPr lang="en-GB" dirty="0" smtClean="0"/>
              <a:t> </a:t>
            </a:r>
            <a:r>
              <a:rPr lang="en-GB" dirty="0"/>
              <a:t>2019.</a:t>
            </a:r>
          </a:p>
          <a:p>
            <a:r>
              <a:rPr lang="en-GB" dirty="0" err="1" smtClean="0"/>
              <a:t>Maen</a:t>
            </a:r>
            <a:r>
              <a:rPr lang="en-GB" dirty="0" smtClean="0"/>
              <a:t> </a:t>
            </a:r>
            <a:r>
              <a:rPr lang="en-GB" dirty="0" err="1" smtClean="0"/>
              <a:t>nhw’n</a:t>
            </a:r>
            <a:r>
              <a:rPr lang="en-GB" dirty="0" smtClean="0"/>
              <a:t> </a:t>
            </a:r>
            <a:r>
              <a:rPr lang="en-GB" dirty="0" err="1" smtClean="0"/>
              <a:t>disodli</a:t>
            </a:r>
            <a:r>
              <a:rPr lang="en-GB" dirty="0" smtClean="0"/>
              <a:t> Gweithdrefnau </a:t>
            </a:r>
            <a:r>
              <a:rPr lang="en-GB" dirty="0" err="1" smtClean="0"/>
              <a:t>Amddiffyn</a:t>
            </a:r>
            <a:r>
              <a:rPr lang="en-GB" dirty="0" smtClean="0"/>
              <a:t> Plant Cymru </a:t>
            </a:r>
            <a:r>
              <a:rPr lang="en-GB" dirty="0" err="1" smtClean="0"/>
              <a:t>Gyfan</a:t>
            </a:r>
            <a:r>
              <a:rPr lang="en-GB" dirty="0" smtClean="0"/>
              <a:t> a </a:t>
            </a:r>
            <a:r>
              <a:rPr lang="cy-GB" dirty="0" smtClean="0"/>
              <a:t>Pholisi </a:t>
            </a:r>
            <a:r>
              <a:rPr lang="cy-GB" dirty="0"/>
              <a:t>a Gweithdrefnau Interim Cymru Gyfan ar gyfer Amddiffyn Oedolion Agored i Niwed </a:t>
            </a:r>
            <a:r>
              <a:rPr lang="cy-GB" dirty="0" smtClean="0"/>
              <a:t>rhag Camdriniaeth </a:t>
            </a:r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3" y="4078605"/>
            <a:ext cx="4010297" cy="185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134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 smtClean="0"/>
              <a:t>Fformat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digidol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newydd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Nid</a:t>
            </a:r>
            <a:r>
              <a:rPr lang="en-GB" sz="2400" dirty="0" smtClean="0"/>
              <a:t> </a:t>
            </a:r>
            <a:r>
              <a:rPr lang="en-GB" sz="2400" dirty="0" err="1" smtClean="0"/>
              <a:t>yw’r</a:t>
            </a:r>
            <a:r>
              <a:rPr lang="en-GB" sz="2400" dirty="0" smtClean="0"/>
              <a:t> </a:t>
            </a:r>
            <a:r>
              <a:rPr lang="en-GB" sz="2400" dirty="0" err="1" smtClean="0"/>
              <a:t>gweithdrefnau</a:t>
            </a:r>
            <a:r>
              <a:rPr lang="en-GB" sz="2400" dirty="0" smtClean="0"/>
              <a:t> </a:t>
            </a:r>
            <a:r>
              <a:rPr lang="en-GB" sz="2400" dirty="0" err="1" smtClean="0"/>
              <a:t>wedi’u</a:t>
            </a:r>
            <a:r>
              <a:rPr lang="en-GB" sz="2400" dirty="0" smtClean="0"/>
              <a:t> </a:t>
            </a:r>
            <a:r>
              <a:rPr lang="en-GB" sz="2400" dirty="0" err="1" smtClean="0"/>
              <a:t>dylunio</a:t>
            </a:r>
            <a:r>
              <a:rPr lang="en-GB" sz="2400" dirty="0" smtClean="0"/>
              <a:t> i </a:t>
            </a:r>
            <a:r>
              <a:rPr lang="en-GB" sz="2400" dirty="0" err="1" smtClean="0"/>
              <a:t>gael</a:t>
            </a:r>
            <a:r>
              <a:rPr lang="en-GB" sz="2400" dirty="0" smtClean="0"/>
              <a:t> </a:t>
            </a:r>
            <a:r>
              <a:rPr lang="en-GB" sz="2400" dirty="0" err="1" smtClean="0"/>
              <a:t>eu</a:t>
            </a:r>
            <a:r>
              <a:rPr lang="en-GB" sz="2400" dirty="0" smtClean="0"/>
              <a:t> </a:t>
            </a:r>
            <a:r>
              <a:rPr lang="en-GB" sz="2400" dirty="0" err="1" smtClean="0"/>
              <a:t>hargraffu</a:t>
            </a:r>
            <a:r>
              <a:rPr lang="en-GB" sz="2400" dirty="0" smtClean="0"/>
              <a:t>, </a:t>
            </a:r>
            <a:r>
              <a:rPr lang="en-GB" sz="2400" dirty="0" err="1" smtClean="0"/>
              <a:t>rhai</a:t>
            </a:r>
            <a:r>
              <a:rPr lang="en-GB" sz="2400" dirty="0" smtClean="0"/>
              <a:t> </a:t>
            </a:r>
            <a:r>
              <a:rPr lang="en-GB" sz="2400" dirty="0" err="1" smtClean="0"/>
              <a:t>digidol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unig</a:t>
            </a:r>
            <a:r>
              <a:rPr lang="en-GB" sz="2400" dirty="0" smtClean="0"/>
              <a:t> </a:t>
            </a:r>
            <a:r>
              <a:rPr lang="en-GB" sz="2400" dirty="0" err="1" smtClean="0"/>
              <a:t>ydyn</a:t>
            </a:r>
            <a:r>
              <a:rPr lang="en-GB" sz="2400" dirty="0" smtClean="0"/>
              <a:t> </a:t>
            </a:r>
            <a:r>
              <a:rPr lang="en-GB" sz="2400" dirty="0" err="1" smtClean="0"/>
              <a:t>nhw</a:t>
            </a:r>
            <a:r>
              <a:rPr lang="en-GB" sz="2400" dirty="0" smtClean="0"/>
              <a:t>. </a:t>
            </a:r>
            <a:r>
              <a:rPr lang="en-GB" sz="2400" dirty="0" err="1" smtClean="0"/>
              <a:t>Byddan</a:t>
            </a:r>
            <a:r>
              <a:rPr lang="en-GB" sz="2400" dirty="0" smtClean="0"/>
              <a:t> </a:t>
            </a:r>
            <a:r>
              <a:rPr lang="en-GB" sz="2400" dirty="0" err="1" smtClean="0"/>
              <a:t>nhw’n</a:t>
            </a:r>
            <a:r>
              <a:rPr lang="en-GB" sz="2400" dirty="0" smtClean="0"/>
              <a:t> </a:t>
            </a:r>
            <a:r>
              <a:rPr lang="en-GB" sz="2400" dirty="0" err="1" smtClean="0"/>
              <a:t>cael</a:t>
            </a:r>
            <a:r>
              <a:rPr lang="en-GB" sz="2400" dirty="0" smtClean="0"/>
              <a:t> </a:t>
            </a:r>
            <a:r>
              <a:rPr lang="en-GB" sz="2400" dirty="0" err="1" smtClean="0"/>
              <a:t>eu</a:t>
            </a:r>
            <a:r>
              <a:rPr lang="en-GB" sz="2400" dirty="0" smtClean="0"/>
              <a:t> </a:t>
            </a:r>
            <a:r>
              <a:rPr lang="en-GB" sz="2400" dirty="0" err="1" smtClean="0"/>
              <a:t>diweddaru</a:t>
            </a:r>
            <a:r>
              <a:rPr lang="en-GB" sz="2400" dirty="0" smtClean="0"/>
              <a:t> bob 6 </a:t>
            </a:r>
            <a:r>
              <a:rPr lang="en-GB" sz="2400" dirty="0" err="1" smtClean="0"/>
              <a:t>mis</a:t>
            </a:r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96" y="3638902"/>
            <a:ext cx="4480559" cy="2037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50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/>
              <a:t>Beth </a:t>
            </a:r>
            <a:r>
              <a:rPr lang="en-GB" sz="2800" b="1" dirty="0" err="1" smtClean="0"/>
              <a:t>yw’r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newidiadau</a:t>
            </a:r>
            <a:r>
              <a:rPr lang="en-GB" sz="2800" b="1" dirty="0" smtClean="0"/>
              <a:t> </a:t>
            </a:r>
            <a:r>
              <a:rPr lang="en-GB" sz="2800" b="1" dirty="0" err="1"/>
              <a:t>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oedolion</a:t>
            </a:r>
            <a:r>
              <a:rPr lang="en-GB" sz="2800" b="1" dirty="0" smtClean="0"/>
              <a:t>?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Mae </a:t>
            </a:r>
            <a:r>
              <a:rPr lang="en-GB" sz="2000" dirty="0" err="1"/>
              <a:t>rhagdybiaeth</a:t>
            </a:r>
            <a:r>
              <a:rPr lang="en-GB" sz="2000" dirty="0"/>
              <a:t> </a:t>
            </a:r>
            <a:r>
              <a:rPr lang="en-GB" sz="2000" dirty="0" err="1" smtClean="0"/>
              <a:t>capasiti</a:t>
            </a:r>
            <a:r>
              <a:rPr lang="en-GB" sz="2000" dirty="0" smtClean="0"/>
              <a:t> </a:t>
            </a:r>
            <a:r>
              <a:rPr lang="en-GB" sz="2000" dirty="0" err="1"/>
              <a:t>ymhlyg</a:t>
            </a:r>
            <a:r>
              <a:rPr lang="en-GB" sz="2000" dirty="0"/>
              <a:t> </a:t>
            </a:r>
            <a:r>
              <a:rPr lang="en-GB" sz="2000" dirty="0" err="1"/>
              <a:t>drwyddi</a:t>
            </a:r>
            <a:r>
              <a:rPr lang="en-GB" sz="2000" dirty="0"/>
              <a:t> </a:t>
            </a:r>
            <a:r>
              <a:rPr lang="en-GB" sz="2000" dirty="0" smtClean="0"/>
              <a:t>draw. </a:t>
            </a:r>
            <a:endParaRPr lang="en-GB" sz="2000" dirty="0"/>
          </a:p>
          <a:p>
            <a:r>
              <a:rPr lang="en-GB" sz="2000" dirty="0"/>
              <a:t>Mae </a:t>
            </a:r>
            <a:r>
              <a:rPr lang="en-GB" sz="2000" dirty="0" err="1"/>
              <a:t>dyletswyddau</a:t>
            </a:r>
            <a:r>
              <a:rPr lang="en-GB" sz="2000" dirty="0"/>
              <a:t> </a:t>
            </a:r>
            <a:r>
              <a:rPr lang="en-GB" sz="2000" dirty="0" err="1"/>
              <a:t>eirioli</a:t>
            </a:r>
            <a:r>
              <a:rPr lang="en-GB" sz="2000" dirty="0"/>
              <a:t> </a:t>
            </a:r>
            <a:r>
              <a:rPr lang="en-GB" sz="2000" dirty="0" err="1"/>
              <a:t>o'r</a:t>
            </a:r>
            <a:r>
              <a:rPr lang="en-GB" sz="2000" dirty="0"/>
              <a:t> </a:t>
            </a:r>
            <a:r>
              <a:rPr lang="en-GB" sz="2000" dirty="0" err="1"/>
              <a:t>pwys</a:t>
            </a:r>
            <a:r>
              <a:rPr lang="en-GB" sz="2000" dirty="0"/>
              <a:t> </a:t>
            </a:r>
            <a:r>
              <a:rPr lang="en-GB" sz="2000" dirty="0" err="1"/>
              <a:t>mwyaf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Mae'r</a:t>
            </a:r>
            <a:r>
              <a:rPr lang="en-GB" sz="2000" dirty="0"/>
              <a:t> </a:t>
            </a:r>
            <a:r>
              <a:rPr lang="en-GB" sz="2000" dirty="0" err="1"/>
              <a:t>oedolyn</a:t>
            </a:r>
            <a:r>
              <a:rPr lang="en-GB" sz="2000" dirty="0"/>
              <a:t> </a:t>
            </a:r>
            <a:r>
              <a:rPr lang="en-GB" sz="2000" dirty="0" err="1"/>
              <a:t>sydd</a:t>
            </a:r>
            <a:r>
              <a:rPr lang="en-GB" sz="2000" dirty="0"/>
              <a:t> </a:t>
            </a:r>
            <a:r>
              <a:rPr lang="en-GB" sz="2000" dirty="0" err="1"/>
              <a:t>mewn</a:t>
            </a:r>
            <a:r>
              <a:rPr lang="en-GB" sz="2000" dirty="0"/>
              <a:t> </a:t>
            </a:r>
            <a:r>
              <a:rPr lang="en-GB" sz="2000" dirty="0" err="1"/>
              <a:t>perygl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ganolog</a:t>
            </a:r>
            <a:r>
              <a:rPr lang="en-GB" sz="2000" dirty="0"/>
              <a:t> </a:t>
            </a:r>
            <a:r>
              <a:rPr lang="en-GB" sz="2000" dirty="0" err="1"/>
              <a:t>i'r</a:t>
            </a:r>
            <a:r>
              <a:rPr lang="en-GB" sz="2000" dirty="0"/>
              <a:t> broses </a:t>
            </a:r>
            <a:r>
              <a:rPr lang="en-GB" sz="2000" dirty="0" err="1"/>
              <a:t>wneud</a:t>
            </a:r>
            <a:r>
              <a:rPr lang="en-GB" sz="2000" dirty="0"/>
              <a:t> </a:t>
            </a:r>
            <a:r>
              <a:rPr lang="en-GB" sz="2000" dirty="0" err="1"/>
              <a:t>penderfyniadau</a:t>
            </a:r>
            <a:r>
              <a:rPr lang="en-GB" sz="2000" dirty="0"/>
              <a:t> a </a:t>
            </a:r>
            <a:r>
              <a:rPr lang="en-GB" sz="2000" dirty="0" err="1"/>
              <a:t>rhaid</a:t>
            </a:r>
            <a:r>
              <a:rPr lang="en-GB" sz="2000" dirty="0"/>
              <a:t> </a:t>
            </a:r>
            <a:r>
              <a:rPr lang="en-GB" sz="2000" dirty="0" err="1"/>
              <a:t>cyfathrebu</a:t>
            </a:r>
            <a:r>
              <a:rPr lang="en-GB" sz="2000" dirty="0"/>
              <a:t> </a:t>
            </a:r>
            <a:r>
              <a:rPr lang="en-GB" sz="2000" dirty="0" err="1"/>
              <a:t>drwy</a:t>
            </a:r>
            <a:r>
              <a:rPr lang="en-GB" sz="2000" dirty="0"/>
              <a:t> </a:t>
            </a:r>
            <a:r>
              <a:rPr lang="en-GB" sz="2000" dirty="0" err="1"/>
              <a:t>gydol</a:t>
            </a:r>
            <a:r>
              <a:rPr lang="en-GB" sz="2000" dirty="0"/>
              <a:t> y broses.</a:t>
            </a:r>
          </a:p>
          <a:p>
            <a:r>
              <a:rPr lang="en-GB" sz="2000" dirty="0" err="1"/>
              <a:t>Mae'r</a:t>
            </a:r>
            <a:r>
              <a:rPr lang="en-GB" sz="2000" dirty="0"/>
              <a:t> </a:t>
            </a:r>
            <a:r>
              <a:rPr lang="en-GB" sz="2000" dirty="0" err="1"/>
              <a:t>ddyletswydd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adrodd</a:t>
            </a:r>
            <a:r>
              <a:rPr lang="en-GB" sz="2000" dirty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/>
              <a:t>ô</a:t>
            </a:r>
            <a:r>
              <a:rPr lang="en-GB" sz="2000" dirty="0" err="1" smtClean="0"/>
              <a:t>l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amlwg</a:t>
            </a:r>
            <a:r>
              <a:rPr lang="en-GB" sz="2000" dirty="0" smtClean="0"/>
              <a:t>. </a:t>
            </a:r>
            <a:endParaRPr lang="en-GB" sz="2000" dirty="0"/>
          </a:p>
          <a:p>
            <a:r>
              <a:rPr lang="en-GB" sz="2000" dirty="0" smtClean="0"/>
              <a:t>Mae dim </a:t>
            </a:r>
            <a:r>
              <a:rPr lang="en-GB" sz="2000" dirty="0" err="1" smtClean="0"/>
              <a:t>caniatâd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golygu</a:t>
            </a:r>
            <a:r>
              <a:rPr lang="en-GB" sz="2000" dirty="0" smtClean="0"/>
              <a:t> dim </a:t>
            </a:r>
            <a:r>
              <a:rPr lang="en-GB" sz="2000" dirty="0" err="1" smtClean="0"/>
              <a:t>camau</a:t>
            </a:r>
            <a:r>
              <a:rPr lang="en-GB" sz="2000" dirty="0" smtClean="0"/>
              <a:t> </a:t>
            </a:r>
            <a:r>
              <a:rPr lang="en-GB" sz="2000" dirty="0" err="1" smtClean="0"/>
              <a:t>gweithredu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 err="1"/>
              <a:t>Maent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amlinellu</a:t>
            </a:r>
            <a:r>
              <a:rPr lang="en-GB" sz="2000" dirty="0"/>
              <a:t> </a:t>
            </a:r>
            <a:r>
              <a:rPr lang="en-GB" sz="2000" dirty="0" err="1"/>
              <a:t>dyletswyddau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gyfer</a:t>
            </a:r>
            <a:r>
              <a:rPr lang="en-GB" sz="2000" dirty="0"/>
              <a:t> </a:t>
            </a:r>
            <a:r>
              <a:rPr lang="en-GB" sz="2000" dirty="0" err="1"/>
              <a:t>ymholiadau</a:t>
            </a:r>
            <a:r>
              <a:rPr lang="en-GB" sz="2000" dirty="0"/>
              <a:t> </a:t>
            </a:r>
            <a:r>
              <a:rPr lang="en-GB" sz="2000" dirty="0" err="1"/>
              <a:t>Adran</a:t>
            </a:r>
            <a:r>
              <a:rPr lang="en-GB" sz="2000" dirty="0"/>
              <a:t> 126.</a:t>
            </a:r>
          </a:p>
          <a:p>
            <a:r>
              <a:rPr lang="en-GB" sz="2000" dirty="0" smtClean="0"/>
              <a:t>Mae </a:t>
            </a:r>
            <a:r>
              <a:rPr lang="en-GB" sz="2000" dirty="0" err="1" smtClean="0"/>
              <a:t>Cynhadledd</a:t>
            </a:r>
            <a:r>
              <a:rPr lang="en-GB" sz="2000" dirty="0" smtClean="0"/>
              <a:t> </a:t>
            </a:r>
            <a:r>
              <a:rPr lang="en-GB" sz="2000" dirty="0" err="1" smtClean="0"/>
              <a:t>Amddiffyn</a:t>
            </a:r>
            <a:r>
              <a:rPr lang="en-GB" sz="2000" dirty="0" smtClean="0"/>
              <a:t> </a:t>
            </a:r>
            <a:r>
              <a:rPr lang="en-GB" sz="2000" dirty="0" err="1"/>
              <a:t>Oedolion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 smtClean="0"/>
              <a:t>disodli</a:t>
            </a:r>
            <a:r>
              <a:rPr lang="en-GB" sz="2000" dirty="0" smtClean="0"/>
              <a:t> </a:t>
            </a:r>
            <a:r>
              <a:rPr lang="en-GB" sz="2000" dirty="0" err="1" smtClean="0"/>
              <a:t>Cynhadledd</a:t>
            </a:r>
            <a:r>
              <a:rPr lang="en-GB" sz="2000" dirty="0" smtClean="0"/>
              <a:t> </a:t>
            </a:r>
            <a:r>
              <a:rPr lang="en-GB" sz="2000" dirty="0" err="1" smtClean="0"/>
              <a:t>Achos</a:t>
            </a:r>
            <a:r>
              <a:rPr lang="en-GB" sz="2000" dirty="0" smtClean="0"/>
              <a:t>.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8549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Beth </a:t>
            </a:r>
            <a:r>
              <a:rPr lang="en-GB" b="1" dirty="0" err="1" smtClean="0"/>
              <a:t>yw’r</a:t>
            </a:r>
            <a:r>
              <a:rPr lang="en-GB" b="1" dirty="0" smtClean="0"/>
              <a:t> </a:t>
            </a:r>
            <a:r>
              <a:rPr lang="en-GB" b="1" dirty="0" err="1" smtClean="0"/>
              <a:t>newidiadau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blant</a:t>
            </a:r>
            <a:r>
              <a:rPr lang="en-GB" b="1" dirty="0" smtClean="0"/>
              <a:t>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sz="2800" dirty="0" err="1"/>
              <a:t>Mae'r</a:t>
            </a:r>
            <a:r>
              <a:rPr lang="en-GB" sz="2800" dirty="0"/>
              <a:t> </a:t>
            </a:r>
            <a:r>
              <a:rPr lang="en-GB" sz="2800" dirty="0" err="1"/>
              <a:t>ddyletswydd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adrodd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ôl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amlwg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Maent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amlinellu</a:t>
            </a:r>
            <a:r>
              <a:rPr lang="en-GB" sz="2800" dirty="0"/>
              <a:t> </a:t>
            </a:r>
            <a:r>
              <a:rPr lang="en-GB" sz="2800" dirty="0" err="1"/>
              <a:t>dyletswyddau</a:t>
            </a:r>
            <a:r>
              <a:rPr lang="en-GB" sz="2800" dirty="0"/>
              <a:t> </a:t>
            </a:r>
            <a:r>
              <a:rPr lang="en-GB" sz="2800" dirty="0" err="1"/>
              <a:t>ymholiadau</a:t>
            </a:r>
            <a:r>
              <a:rPr lang="en-GB" sz="2800" dirty="0"/>
              <a:t> </a:t>
            </a:r>
            <a:r>
              <a:rPr lang="en-GB" sz="2800" dirty="0" err="1"/>
              <a:t>Adran</a:t>
            </a:r>
            <a:r>
              <a:rPr lang="en-GB" sz="2800" dirty="0"/>
              <a:t> 47 a </a:t>
            </a:r>
            <a:r>
              <a:rPr lang="en-GB" sz="2800" dirty="0" err="1"/>
              <a:t>Chynadleddau</a:t>
            </a:r>
            <a:r>
              <a:rPr lang="en-GB" sz="2800" dirty="0"/>
              <a:t> </a:t>
            </a:r>
            <a:r>
              <a:rPr lang="en-GB" sz="2800" dirty="0" err="1"/>
              <a:t>Amddiffyn</a:t>
            </a:r>
            <a:r>
              <a:rPr lang="en-GB" sz="2800" dirty="0"/>
              <a:t> </a:t>
            </a:r>
            <a:r>
              <a:rPr lang="en-GB" sz="2800" dirty="0" smtClean="0"/>
              <a:t>Plant.</a:t>
            </a:r>
            <a:endParaRPr lang="en-GB" sz="2800" dirty="0"/>
          </a:p>
          <a:p>
            <a:r>
              <a:rPr lang="en-GB" sz="2800" dirty="0" err="1" smtClean="0"/>
              <a:t>Mae’n</a:t>
            </a:r>
            <a:r>
              <a:rPr lang="en-GB" sz="2800" dirty="0" smtClean="0"/>
              <a:t> </a:t>
            </a:r>
            <a:r>
              <a:rPr lang="en-GB" sz="2800" dirty="0" err="1" smtClean="0"/>
              <a:t>cynnwys</a:t>
            </a:r>
            <a:r>
              <a:rPr lang="en-GB" sz="2800" dirty="0" smtClean="0"/>
              <a:t> 10 </a:t>
            </a:r>
            <a:r>
              <a:rPr lang="en-GB" sz="2800" dirty="0" err="1" smtClean="0"/>
              <a:t>canllaw</a:t>
            </a:r>
            <a:r>
              <a:rPr lang="en-GB" sz="2800" dirty="0" smtClean="0"/>
              <a:t> </a:t>
            </a:r>
            <a:r>
              <a:rPr lang="en-GB" sz="2800" dirty="0" err="1" smtClean="0"/>
              <a:t>ymarfer</a:t>
            </a:r>
            <a:r>
              <a:rPr lang="en-GB" sz="2800" dirty="0" smtClean="0"/>
              <a:t> </a:t>
            </a:r>
            <a:r>
              <a:rPr lang="en-GB" sz="2800" dirty="0" err="1" smtClean="0"/>
              <a:t>unigol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 err="1" smtClean="0"/>
              <a:t>Mae’r</a:t>
            </a:r>
            <a:r>
              <a:rPr lang="en-GB" sz="2800" dirty="0" smtClean="0"/>
              <a:t> </a:t>
            </a:r>
            <a:r>
              <a:rPr lang="en-GB" sz="2800" dirty="0" err="1"/>
              <a:t>Cynllun</a:t>
            </a:r>
            <a:r>
              <a:rPr lang="en-GB" sz="2800" dirty="0"/>
              <a:t> </a:t>
            </a:r>
            <a:r>
              <a:rPr lang="en-GB" sz="2800" dirty="0" err="1"/>
              <a:t>Amddiffyn</a:t>
            </a:r>
            <a:r>
              <a:rPr lang="en-GB" sz="2800" dirty="0"/>
              <a:t> </a:t>
            </a:r>
            <a:r>
              <a:rPr lang="en-GB" sz="2800" dirty="0" smtClean="0"/>
              <a:t>Plant </a:t>
            </a:r>
            <a:r>
              <a:rPr lang="en-GB" sz="2800" dirty="0" err="1" smtClean="0"/>
              <a:t>wedi</a:t>
            </a:r>
            <a:r>
              <a:rPr lang="en-GB" sz="2800" dirty="0" smtClean="0"/>
              <a:t> </a:t>
            </a:r>
            <a:r>
              <a:rPr lang="en-GB" sz="2800" dirty="0" err="1" smtClean="0"/>
              <a:t>ei</a:t>
            </a:r>
            <a:r>
              <a:rPr lang="en-GB" sz="2800" dirty="0" smtClean="0"/>
              <a:t> ail </a:t>
            </a:r>
            <a:r>
              <a:rPr lang="en-GB" sz="2800" dirty="0" err="1" smtClean="0"/>
              <a:t>enwi</a:t>
            </a:r>
            <a:r>
              <a:rPr lang="en-GB" sz="2800" dirty="0" smtClean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Gynllun</a:t>
            </a:r>
            <a:r>
              <a:rPr lang="en-GB" sz="2800" dirty="0"/>
              <a:t> </a:t>
            </a:r>
            <a:r>
              <a:rPr lang="en-GB" sz="2800" dirty="0" err="1" smtClean="0"/>
              <a:t>Amddiffyn</a:t>
            </a:r>
            <a:r>
              <a:rPr lang="en-GB" sz="2800" dirty="0" smtClean="0"/>
              <a:t> </a:t>
            </a:r>
            <a:r>
              <a:rPr lang="en-GB" sz="2800" dirty="0" err="1" smtClean="0"/>
              <a:t>Gofal</a:t>
            </a:r>
            <a:r>
              <a:rPr lang="en-GB" sz="2800" dirty="0" smtClean="0"/>
              <a:t> </a:t>
            </a:r>
            <a:r>
              <a:rPr lang="en-GB" sz="2800" dirty="0"/>
              <a:t>a </a:t>
            </a:r>
            <a:r>
              <a:rPr lang="en-GB" sz="2800" dirty="0" err="1" smtClean="0"/>
              <a:t>Chefnogaeth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6978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Pryderon</a:t>
            </a:r>
            <a:r>
              <a:rPr lang="en-GB" b="1" dirty="0" smtClean="0"/>
              <a:t> </a:t>
            </a:r>
            <a:r>
              <a:rPr lang="en-GB" b="1" dirty="0" err="1" smtClean="0"/>
              <a:t>Proffesiynol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Mae </a:t>
            </a:r>
            <a:r>
              <a:rPr lang="en-GB" sz="2800" dirty="0"/>
              <a:t>hon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adran</a:t>
            </a:r>
            <a:r>
              <a:rPr lang="en-GB" sz="2800" dirty="0"/>
              <a:t> </a:t>
            </a:r>
            <a:r>
              <a:rPr lang="en-GB" sz="2800" dirty="0" err="1"/>
              <a:t>annibynnol</a:t>
            </a:r>
            <a:r>
              <a:rPr lang="en-GB" sz="2800" dirty="0"/>
              <a:t> </a:t>
            </a:r>
            <a:r>
              <a:rPr lang="en-GB" sz="2800" dirty="0" err="1"/>
              <a:t>sy'n</a:t>
            </a:r>
            <a:r>
              <a:rPr lang="en-GB" sz="2800" dirty="0"/>
              <a:t> </a:t>
            </a:r>
            <a:r>
              <a:rPr lang="en-GB" sz="2800" dirty="0" err="1"/>
              <a:t>ymdrin</a:t>
            </a:r>
            <a:r>
              <a:rPr lang="en-GB" sz="2800" dirty="0"/>
              <a:t> â </a:t>
            </a:r>
            <a:r>
              <a:rPr lang="en-GB" sz="2800" dirty="0" err="1"/>
              <a:t>diogelu</a:t>
            </a:r>
            <a:r>
              <a:rPr lang="en-GB" sz="2800" dirty="0"/>
              <a:t> </a:t>
            </a:r>
            <a:r>
              <a:rPr lang="en-GB" sz="2800" dirty="0" err="1"/>
              <a:t>pryderon</a:t>
            </a:r>
            <a:r>
              <a:rPr lang="en-GB" sz="2800" dirty="0"/>
              <a:t> am </a:t>
            </a:r>
            <a:r>
              <a:rPr lang="en-GB" sz="2800" dirty="0" err="1"/>
              <a:t>ymarferwyr</a:t>
            </a:r>
            <a:r>
              <a:rPr lang="en-GB" sz="2800" dirty="0"/>
              <a:t> </a:t>
            </a:r>
            <a:r>
              <a:rPr lang="en-GB" sz="2800" dirty="0" err="1"/>
              <a:t>a'r</a:t>
            </a:r>
            <a:r>
              <a:rPr lang="en-GB" sz="2800" dirty="0"/>
              <a:t> </a:t>
            </a:r>
            <a:r>
              <a:rPr lang="en-GB" sz="2800" dirty="0" err="1"/>
              <a:t>rheini</a:t>
            </a:r>
            <a:r>
              <a:rPr lang="en-GB" sz="2800" dirty="0"/>
              <a:t> </a:t>
            </a:r>
            <a:r>
              <a:rPr lang="en-GB" sz="2800" dirty="0" err="1"/>
              <a:t>sydd</a:t>
            </a:r>
            <a:r>
              <a:rPr lang="en-GB" sz="2800" dirty="0"/>
              <a:t> </a:t>
            </a:r>
            <a:r>
              <a:rPr lang="en-GB" sz="2800" dirty="0" err="1"/>
              <a:t>mewn</a:t>
            </a:r>
            <a:r>
              <a:rPr lang="en-GB" sz="2800" dirty="0"/>
              <a:t> </a:t>
            </a:r>
            <a:r>
              <a:rPr lang="en-GB" sz="2800" dirty="0" err="1"/>
              <a:t>swyddi</a:t>
            </a:r>
            <a:r>
              <a:rPr lang="en-GB" sz="2800" dirty="0"/>
              <a:t> </a:t>
            </a:r>
            <a:r>
              <a:rPr lang="en-GB" sz="2800" dirty="0" err="1" smtClean="0"/>
              <a:t>ymddiriedaeth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 err="1" smtClean="0"/>
              <a:t>Mae’n</a:t>
            </a:r>
            <a:r>
              <a:rPr lang="en-GB" sz="2800" dirty="0" smtClean="0"/>
              <a:t> </a:t>
            </a:r>
            <a:r>
              <a:rPr lang="en-GB" sz="2800" dirty="0" err="1" smtClean="0"/>
              <a:t>disodli</a:t>
            </a:r>
            <a:r>
              <a:rPr lang="en-GB" sz="2800" dirty="0" smtClean="0"/>
              <a:t> </a:t>
            </a:r>
            <a:r>
              <a:rPr lang="en-GB" sz="2800" dirty="0" err="1" smtClean="0"/>
              <a:t>Rhan</a:t>
            </a:r>
            <a:r>
              <a:rPr lang="en-GB" sz="2800" dirty="0" smtClean="0"/>
              <a:t> </a:t>
            </a:r>
            <a:r>
              <a:rPr lang="en-GB" sz="2800" dirty="0"/>
              <a:t>IV </a:t>
            </a:r>
            <a:r>
              <a:rPr lang="en-GB" sz="2800" dirty="0" smtClean="0"/>
              <a:t>y </a:t>
            </a:r>
            <a:r>
              <a:rPr lang="en-GB" sz="2800" dirty="0" err="1" smtClean="0"/>
              <a:t>Rhaglen</a:t>
            </a:r>
            <a:r>
              <a:rPr lang="en-GB" sz="2800" dirty="0" smtClean="0"/>
              <a:t> </a:t>
            </a:r>
            <a:r>
              <a:rPr lang="en-GB" sz="2800" dirty="0" err="1" smtClean="0"/>
              <a:t>Gyfalaf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Gymru</a:t>
            </a:r>
            <a:r>
              <a:rPr lang="en-GB" sz="2800" dirty="0" smtClean="0"/>
              <a:t> </a:t>
            </a:r>
            <a:r>
              <a:rPr lang="en-GB" sz="2800" dirty="0" err="1" smtClean="0"/>
              <a:t>Gyfan</a:t>
            </a:r>
            <a:r>
              <a:rPr lang="en-GB" sz="2800" dirty="0" smtClean="0"/>
              <a:t> </a:t>
            </a:r>
            <a:r>
              <a:rPr lang="en-GB" sz="2800" dirty="0" err="1" smtClean="0"/>
              <a:t>a’r</a:t>
            </a:r>
            <a:r>
              <a:rPr lang="en-GB" sz="2800" dirty="0" smtClean="0"/>
              <a:t> </a:t>
            </a:r>
            <a:r>
              <a:rPr lang="en-GB" sz="2800" dirty="0" err="1" smtClean="0"/>
              <a:t>canllawiau</a:t>
            </a:r>
            <a:r>
              <a:rPr lang="en-GB" sz="2800" dirty="0" smtClean="0"/>
              <a:t> </a:t>
            </a:r>
            <a:r>
              <a:rPr lang="en-GB" sz="2800" dirty="0" err="1" smtClean="0"/>
              <a:t>Pryderon</a:t>
            </a:r>
            <a:r>
              <a:rPr lang="en-GB" sz="2800" dirty="0" smtClean="0"/>
              <a:t> </a:t>
            </a:r>
            <a:r>
              <a:rPr lang="en-GB" sz="2800" dirty="0" err="1" smtClean="0"/>
              <a:t>Proffesiynol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oedolion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 err="1" smtClean="0"/>
              <a:t>Mae’r</a:t>
            </a:r>
            <a:r>
              <a:rPr lang="en-GB" sz="2800" dirty="0" smtClean="0"/>
              <a:t> </a:t>
            </a:r>
            <a:r>
              <a:rPr lang="en-GB" sz="2800" dirty="0" err="1" smtClean="0"/>
              <a:t>ymagwedd</a:t>
            </a:r>
            <a:r>
              <a:rPr lang="en-GB" sz="2800" dirty="0" smtClean="0"/>
              <a:t> </a:t>
            </a:r>
            <a:r>
              <a:rPr lang="en-GB" sz="2800" dirty="0" err="1" smtClean="0"/>
              <a:t>yn</a:t>
            </a:r>
            <a:r>
              <a:rPr lang="en-GB" sz="2800" dirty="0" smtClean="0"/>
              <a:t> </a:t>
            </a:r>
            <a:r>
              <a:rPr lang="en-GB" sz="2800" dirty="0" err="1" smtClean="0"/>
              <a:t>gyson</a:t>
            </a:r>
            <a:r>
              <a:rPr lang="en-GB" sz="2800" dirty="0" smtClean="0"/>
              <a:t> </a:t>
            </a:r>
            <a:r>
              <a:rPr lang="en-GB" sz="2800" dirty="0" err="1" smtClean="0"/>
              <a:t>ar</a:t>
            </a:r>
            <a:r>
              <a:rPr lang="en-GB" sz="2800" dirty="0" smtClean="0"/>
              <a:t> </a:t>
            </a:r>
            <a:r>
              <a:rPr lang="en-GB" sz="2800" dirty="0" err="1" smtClean="0"/>
              <a:t>gyfer</a:t>
            </a:r>
            <a:r>
              <a:rPr lang="en-GB" sz="2800" dirty="0" smtClean="0"/>
              <a:t> </a:t>
            </a:r>
            <a:r>
              <a:rPr lang="en-GB" sz="2800" dirty="0" err="1" smtClean="0"/>
              <a:t>pryderon</a:t>
            </a:r>
            <a:r>
              <a:rPr lang="en-GB" sz="2800" dirty="0" smtClean="0"/>
              <a:t> plant ac </a:t>
            </a:r>
            <a:r>
              <a:rPr lang="en-GB" sz="2800" dirty="0" err="1" smtClean="0"/>
              <a:t>oedolion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311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Sut</a:t>
            </a:r>
            <a:r>
              <a:rPr lang="en-GB" b="1" dirty="0" smtClean="0"/>
              <a:t> </a:t>
            </a:r>
            <a:r>
              <a:rPr lang="en-GB" b="1" dirty="0" err="1" smtClean="0"/>
              <a:t>mae</a:t>
            </a:r>
            <a:r>
              <a:rPr lang="en-GB" b="1" dirty="0" smtClean="0"/>
              <a:t> </a:t>
            </a:r>
            <a:r>
              <a:rPr lang="en-GB" b="1" dirty="0" err="1" smtClean="0"/>
              <a:t>hyn</a:t>
            </a:r>
            <a:r>
              <a:rPr lang="en-GB" b="1" dirty="0" smtClean="0"/>
              <a:t> </a:t>
            </a:r>
            <a:r>
              <a:rPr lang="en-GB" b="1" dirty="0" err="1" smtClean="0"/>
              <a:t>yn</a:t>
            </a:r>
            <a:r>
              <a:rPr lang="en-GB" b="1" dirty="0" smtClean="0"/>
              <a:t> </a:t>
            </a:r>
            <a:r>
              <a:rPr lang="en-GB" b="1" dirty="0" err="1" smtClean="0"/>
              <a:t>effeithio</a:t>
            </a:r>
            <a:r>
              <a:rPr lang="en-GB" b="1" dirty="0" smtClean="0"/>
              <a:t> </a:t>
            </a:r>
            <a:r>
              <a:rPr lang="en-GB" b="1" dirty="0" err="1" smtClean="0"/>
              <a:t>arna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  <a:p>
            <a:r>
              <a:rPr lang="en-GB" sz="2400" dirty="0" err="1"/>
              <a:t>Bydd</a:t>
            </a:r>
            <a:r>
              <a:rPr lang="en-GB" sz="2400" dirty="0"/>
              <a:t> Gweithdrefnau Diogelu Cymru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arwain</a:t>
            </a:r>
            <a:r>
              <a:rPr lang="en-GB" sz="2400" dirty="0"/>
              <a:t> </a:t>
            </a:r>
            <a:r>
              <a:rPr lang="en-GB" sz="2400" dirty="0" err="1"/>
              <a:t>arfer</a:t>
            </a:r>
            <a:r>
              <a:rPr lang="en-GB" sz="2400" dirty="0"/>
              <a:t> </a:t>
            </a:r>
            <a:r>
              <a:rPr lang="en-GB" sz="2400" dirty="0" err="1"/>
              <a:t>diogelu</a:t>
            </a:r>
            <a:r>
              <a:rPr lang="en-GB" sz="2400" dirty="0"/>
              <a:t> i </a:t>
            </a:r>
            <a:r>
              <a:rPr lang="en-GB" sz="2400" dirty="0" err="1"/>
              <a:t>bawb</a:t>
            </a:r>
            <a:r>
              <a:rPr lang="en-GB" sz="2400" dirty="0"/>
              <a:t> a </a:t>
            </a:r>
            <a:r>
              <a:rPr lang="en-GB" sz="2400" dirty="0" err="1"/>
              <a:t>gyflogir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y </a:t>
            </a:r>
            <a:r>
              <a:rPr lang="en-GB" sz="2400" dirty="0" err="1"/>
              <a:t>sectorau</a:t>
            </a:r>
            <a:r>
              <a:rPr lang="en-GB" sz="2400" dirty="0"/>
              <a:t> </a:t>
            </a:r>
            <a:r>
              <a:rPr lang="en-GB" sz="2400" dirty="0" err="1"/>
              <a:t>statudol</a:t>
            </a:r>
            <a:r>
              <a:rPr lang="en-GB" sz="2400" dirty="0"/>
              <a:t>, </a:t>
            </a:r>
            <a:r>
              <a:rPr lang="en-GB" sz="2400" dirty="0" err="1"/>
              <a:t>trydydd</a:t>
            </a:r>
            <a:r>
              <a:rPr lang="en-GB" sz="2400" dirty="0"/>
              <a:t> (</a:t>
            </a:r>
            <a:r>
              <a:rPr lang="en-GB" sz="2400" dirty="0" err="1"/>
              <a:t>gwirfoddol</a:t>
            </a:r>
            <a:r>
              <a:rPr lang="en-GB" sz="2400" dirty="0"/>
              <a:t>) a </a:t>
            </a:r>
            <a:r>
              <a:rPr lang="en-GB" sz="2400" dirty="0" err="1"/>
              <a:t>phreifat</a:t>
            </a:r>
            <a:r>
              <a:rPr lang="en-GB" sz="2400" dirty="0"/>
              <a:t> </a:t>
            </a:r>
            <a:r>
              <a:rPr lang="en-GB" sz="2400" dirty="0" err="1"/>
              <a:t>ym</a:t>
            </a:r>
            <a:r>
              <a:rPr lang="en-GB" sz="2400" dirty="0"/>
              <a:t> </a:t>
            </a:r>
            <a:r>
              <a:rPr lang="en-GB" sz="2400" dirty="0" err="1"/>
              <a:t>maes</a:t>
            </a:r>
            <a:r>
              <a:rPr lang="en-GB" sz="2400" dirty="0"/>
              <a:t> </a:t>
            </a:r>
            <a:r>
              <a:rPr lang="en-GB" sz="2400" dirty="0" err="1"/>
              <a:t>iechyd</a:t>
            </a:r>
            <a:r>
              <a:rPr lang="en-GB" sz="2400" dirty="0"/>
              <a:t>, </a:t>
            </a:r>
            <a:r>
              <a:rPr lang="en-GB" sz="2400" dirty="0" err="1"/>
              <a:t>gofal</a:t>
            </a:r>
            <a:r>
              <a:rPr lang="en-GB" sz="2400" dirty="0"/>
              <a:t> </a:t>
            </a:r>
            <a:r>
              <a:rPr lang="en-GB" sz="2400" dirty="0" err="1"/>
              <a:t>cymdeithasol</a:t>
            </a:r>
            <a:r>
              <a:rPr lang="en-GB" sz="2400" dirty="0"/>
              <a:t>, </a:t>
            </a:r>
            <a:r>
              <a:rPr lang="en-GB" sz="2400" dirty="0" err="1"/>
              <a:t>addysg</a:t>
            </a:r>
            <a:r>
              <a:rPr lang="en-GB" sz="2400" dirty="0"/>
              <a:t>,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heddlu</a:t>
            </a:r>
            <a:r>
              <a:rPr lang="en-GB" sz="2400" dirty="0"/>
              <a:t>, </a:t>
            </a:r>
            <a:r>
              <a:rPr lang="en-GB" sz="2400" dirty="0" err="1"/>
              <a:t>cyfiawnder</a:t>
            </a:r>
            <a:r>
              <a:rPr lang="en-GB" sz="2400" dirty="0"/>
              <a:t> a </a:t>
            </a:r>
            <a:r>
              <a:rPr lang="en-GB" sz="2400" dirty="0" err="1"/>
              <a:t>gwasanaethau</a:t>
            </a:r>
            <a:r>
              <a:rPr lang="en-GB" sz="2400" dirty="0"/>
              <a:t> </a:t>
            </a:r>
            <a:r>
              <a:rPr lang="en-GB" sz="2400" dirty="0" err="1" smtClean="0"/>
              <a:t>eraill</a:t>
            </a:r>
            <a:r>
              <a:rPr lang="en-GB" sz="2400" dirty="0" smtClean="0"/>
              <a:t>. </a:t>
            </a:r>
            <a:endParaRPr lang="en-GB" sz="2400" dirty="0"/>
          </a:p>
          <a:p>
            <a:r>
              <a:rPr lang="en-GB" sz="2400" dirty="0" err="1" smtClean="0"/>
              <a:t>Maen</a:t>
            </a:r>
            <a:r>
              <a:rPr lang="en-GB" sz="2400" dirty="0" smtClean="0"/>
              <a:t> </a:t>
            </a:r>
            <a:r>
              <a:rPr lang="en-GB" sz="2400" dirty="0" err="1" smtClean="0"/>
              <a:t>nhw’n</a:t>
            </a:r>
            <a:r>
              <a:rPr lang="en-GB" sz="2400" dirty="0" smtClean="0"/>
              <a:t> </a:t>
            </a:r>
            <a:r>
              <a:rPr lang="en-GB" sz="2400" dirty="0" err="1"/>
              <a:t>berthnasol</a:t>
            </a:r>
            <a:r>
              <a:rPr lang="en-GB" sz="2400" dirty="0"/>
              <a:t> </a:t>
            </a:r>
            <a:r>
              <a:rPr lang="en-GB" sz="2400" dirty="0" err="1"/>
              <a:t>i'r</a:t>
            </a:r>
            <a:r>
              <a:rPr lang="en-GB" sz="2400" dirty="0"/>
              <a:t> </a:t>
            </a:r>
            <a:r>
              <a:rPr lang="en-GB" sz="2400" dirty="0" err="1"/>
              <a:t>holl</a:t>
            </a:r>
            <a:r>
              <a:rPr lang="en-GB" sz="2400" dirty="0"/>
              <a:t> </a:t>
            </a:r>
            <a:r>
              <a:rPr lang="en-GB" sz="2400" dirty="0" err="1"/>
              <a:t>ymarferwyr</a:t>
            </a:r>
            <a:r>
              <a:rPr lang="en-GB" sz="2400" dirty="0"/>
              <a:t> a </a:t>
            </a:r>
            <a:r>
              <a:rPr lang="en-GB" sz="2400" dirty="0" err="1"/>
              <a:t>rheolwyr</a:t>
            </a:r>
            <a:r>
              <a:rPr lang="en-GB" sz="2400" dirty="0"/>
              <a:t> </a:t>
            </a:r>
            <a:r>
              <a:rPr lang="en-GB" sz="2400" dirty="0" err="1"/>
              <a:t>sy'n</a:t>
            </a:r>
            <a:r>
              <a:rPr lang="en-GB" sz="2400" dirty="0"/>
              <a:t> </a:t>
            </a:r>
            <a:r>
              <a:rPr lang="en-GB" sz="2400" dirty="0" err="1"/>
              <a:t>gweithio</a:t>
            </a:r>
            <a:r>
              <a:rPr lang="en-GB" sz="2400" dirty="0"/>
              <a:t> </a:t>
            </a:r>
            <a:r>
              <a:rPr lang="en-GB" sz="2400" dirty="0" err="1"/>
              <a:t>yng</a:t>
            </a:r>
            <a:r>
              <a:rPr lang="en-GB" sz="2400" dirty="0"/>
              <a:t> </a:t>
            </a:r>
            <a:r>
              <a:rPr lang="en-GB" sz="2400" dirty="0" err="1"/>
              <a:t>Nghymru</a:t>
            </a:r>
            <a:r>
              <a:rPr lang="en-GB" sz="2400" dirty="0"/>
              <a:t>, </a:t>
            </a:r>
            <a:r>
              <a:rPr lang="en-GB" sz="2400" dirty="0" err="1"/>
              <a:t>p'un</a:t>
            </a:r>
            <a:r>
              <a:rPr lang="en-GB" sz="2400" dirty="0"/>
              <a:t> a </a:t>
            </a:r>
            <a:r>
              <a:rPr lang="en-GB" sz="2400" dirty="0" err="1"/>
              <a:t>ydynt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 smtClean="0"/>
              <a:t>cael</a:t>
            </a:r>
            <a:r>
              <a:rPr lang="en-GB" sz="2400" dirty="0" smtClean="0"/>
              <a:t> </a:t>
            </a:r>
            <a:r>
              <a:rPr lang="en-GB" sz="2400" dirty="0" err="1" smtClean="0"/>
              <a:t>eu</a:t>
            </a:r>
            <a:r>
              <a:rPr lang="en-GB" sz="2400" dirty="0" smtClean="0"/>
              <a:t> </a:t>
            </a:r>
            <a:r>
              <a:rPr lang="en-GB" sz="2400" dirty="0" err="1" smtClean="0"/>
              <a:t>cyflogi</a:t>
            </a:r>
            <a:r>
              <a:rPr lang="en-GB" sz="2400" dirty="0" smtClean="0"/>
              <a:t> </a:t>
            </a:r>
            <a:r>
              <a:rPr lang="en-GB" sz="2400" dirty="0" err="1"/>
              <a:t>gan</a:t>
            </a:r>
            <a:r>
              <a:rPr lang="en-GB" sz="2400" dirty="0"/>
              <a:t> </a:t>
            </a:r>
            <a:r>
              <a:rPr lang="en-GB" sz="2400" dirty="0" err="1"/>
              <a:t>asiantaeth</a:t>
            </a:r>
            <a:r>
              <a:rPr lang="en-GB" sz="2400" dirty="0"/>
              <a:t> </a:t>
            </a:r>
            <a:r>
              <a:rPr lang="en-GB" sz="2400" dirty="0" err="1"/>
              <a:t>ddatganoledig</a:t>
            </a:r>
            <a:r>
              <a:rPr lang="en-GB" sz="2400" dirty="0"/>
              <a:t> </a:t>
            </a:r>
            <a:r>
              <a:rPr lang="en-GB" sz="2400" dirty="0" err="1"/>
              <a:t>neu</a:t>
            </a:r>
            <a:r>
              <a:rPr lang="en-GB" sz="2400" dirty="0"/>
              <a:t> </a:t>
            </a:r>
            <a:r>
              <a:rPr lang="en-GB" sz="2400" dirty="0" err="1"/>
              <a:t>heb</a:t>
            </a:r>
            <a:r>
              <a:rPr lang="en-GB" sz="2400" dirty="0"/>
              <a:t> </a:t>
            </a:r>
            <a:r>
              <a:rPr lang="en-GB" sz="2400" dirty="0" err="1"/>
              <a:t>fod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ddatganoledig</a:t>
            </a:r>
            <a:r>
              <a:rPr lang="en-GB" sz="2400" dirty="0"/>
              <a:t>, </a:t>
            </a:r>
            <a:r>
              <a:rPr lang="en-GB" sz="2400" dirty="0" smtClean="0"/>
              <a:t>a </a:t>
            </a:r>
            <a:r>
              <a:rPr lang="en-GB" sz="2400" dirty="0" err="1"/>
              <a:t>p'un</a:t>
            </a:r>
            <a:r>
              <a:rPr lang="en-GB" sz="2400" dirty="0"/>
              <a:t> </a:t>
            </a:r>
            <a:r>
              <a:rPr lang="en-GB" sz="2400" dirty="0" smtClean="0"/>
              <a:t>a </a:t>
            </a:r>
            <a:r>
              <a:rPr lang="en-GB" sz="2400" dirty="0" err="1" smtClean="0"/>
              <a:t>ydynt</a:t>
            </a:r>
            <a:r>
              <a:rPr lang="en-GB" sz="2400" dirty="0" smtClean="0"/>
              <a:t> </a:t>
            </a:r>
            <a:r>
              <a:rPr lang="en-GB" sz="2400" dirty="0" err="1"/>
              <a:t>mewn</a:t>
            </a:r>
            <a:r>
              <a:rPr lang="en-GB" sz="2400" dirty="0"/>
              <a:t> </a:t>
            </a:r>
            <a:r>
              <a:rPr lang="en-GB" sz="2400" dirty="0" err="1"/>
              <a:t>gwaith</a:t>
            </a:r>
            <a:r>
              <a:rPr lang="en-GB" sz="2400" dirty="0"/>
              <a:t> â </a:t>
            </a:r>
            <a:r>
              <a:rPr lang="en-GB" sz="2400" dirty="0" err="1"/>
              <a:t>thâl</a:t>
            </a:r>
            <a:r>
              <a:rPr lang="en-GB" sz="2400" dirty="0"/>
              <a:t> </a:t>
            </a:r>
            <a:r>
              <a:rPr lang="en-GB" sz="2400" dirty="0" err="1" smtClean="0"/>
              <a:t>neu</a:t>
            </a:r>
            <a:r>
              <a:rPr lang="en-GB" sz="2400" dirty="0" smtClean="0"/>
              <a:t> </a:t>
            </a:r>
            <a:r>
              <a:rPr lang="en-GB" sz="2400" dirty="0" err="1" smtClean="0"/>
              <a:t>mewn</a:t>
            </a:r>
            <a:r>
              <a:rPr lang="en-GB" sz="2400" dirty="0" smtClean="0"/>
              <a:t> </a:t>
            </a:r>
            <a:r>
              <a:rPr lang="en-GB" sz="2400" dirty="0" err="1" smtClean="0"/>
              <a:t>gwaith</a:t>
            </a:r>
            <a:r>
              <a:rPr lang="en-GB" sz="2400" dirty="0" smtClean="0"/>
              <a:t> </a:t>
            </a:r>
            <a:r>
              <a:rPr lang="en-GB" sz="2400" dirty="0" err="1"/>
              <a:t>heb</a:t>
            </a:r>
            <a:r>
              <a:rPr lang="en-GB" sz="2400" dirty="0"/>
              <a:t> </a:t>
            </a:r>
            <a:r>
              <a:rPr lang="en-GB" sz="2400" dirty="0" err="1" smtClean="0"/>
              <a:t>dâl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89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Beth </a:t>
            </a:r>
            <a:r>
              <a:rPr lang="en-GB" b="1" dirty="0" err="1" smtClean="0"/>
              <a:t>Nesaf</a:t>
            </a:r>
            <a:r>
              <a:rPr lang="en-GB" b="1" dirty="0" smtClean="0"/>
              <a:t>…</a:t>
            </a:r>
            <a:r>
              <a:rPr lang="en-GB" dirty="0"/>
              <a:t/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Mae </a:t>
            </a:r>
            <a:r>
              <a:rPr lang="en-GB" dirty="0" err="1"/>
              <a:t>Ap</a:t>
            </a:r>
            <a:r>
              <a:rPr lang="en-GB" dirty="0"/>
              <a:t> Gweithdrefnau Diogelu Cymru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i'w</a:t>
            </a:r>
            <a:r>
              <a:rPr lang="en-GB" dirty="0"/>
              <a:t> </a:t>
            </a:r>
            <a:r>
              <a:rPr lang="en-GB" dirty="0" err="1"/>
              <a:t>lawrlwytho</a:t>
            </a:r>
            <a:r>
              <a:rPr lang="en-GB" dirty="0"/>
              <a:t> </a:t>
            </a:r>
            <a:r>
              <a:rPr lang="en-GB" dirty="0" err="1" smtClean="0"/>
              <a:t>drwy</a:t>
            </a:r>
            <a:r>
              <a:rPr lang="en-GB" dirty="0" smtClean="0"/>
              <a:t> </a:t>
            </a:r>
            <a:r>
              <a:rPr lang="en-GB" dirty="0"/>
              <a:t>Apple App Store a Google Play </a:t>
            </a:r>
            <a:r>
              <a:rPr lang="en-GB" dirty="0" smtClean="0"/>
              <a:t>Store. </a:t>
            </a:r>
            <a:r>
              <a:rPr lang="en-GB" dirty="0" err="1" smtClean="0"/>
              <a:t>Gellir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gweld</a:t>
            </a:r>
            <a:r>
              <a:rPr lang="en-GB" dirty="0" smtClean="0"/>
              <a:t> </a:t>
            </a:r>
            <a:r>
              <a:rPr lang="en-GB" dirty="0" err="1" smtClean="0"/>
              <a:t>hefyd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Gymraeg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u="sng" dirty="0" smtClean="0">
                <a:hlinkClick r:id="rId2"/>
              </a:rPr>
              <a:t>www.diogelu.cymru</a:t>
            </a:r>
            <a:r>
              <a:rPr lang="en-GB" dirty="0" smtClean="0"/>
              <a:t> </a:t>
            </a:r>
            <a:r>
              <a:rPr lang="en-GB" dirty="0" err="1" smtClean="0"/>
              <a:t>neu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Saesneg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u="sng" dirty="0" smtClean="0">
                <a:hlinkClick r:id="rId3"/>
              </a:rPr>
              <a:t>www.safeguarding.wales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Mae </a:t>
            </a:r>
            <a:r>
              <a:rPr lang="en-GB" dirty="0" err="1" smtClean="0"/>
              <a:t>fersiwn</a:t>
            </a:r>
            <a:r>
              <a:rPr lang="en-GB" dirty="0" smtClean="0"/>
              <a:t> </a:t>
            </a:r>
            <a:r>
              <a:rPr lang="en-GB" dirty="0" err="1" smtClean="0"/>
              <a:t>bwrdd</a:t>
            </a:r>
            <a:r>
              <a:rPr lang="en-GB" dirty="0" smtClean="0"/>
              <a:t> </a:t>
            </a:r>
            <a:r>
              <a:rPr lang="en-GB" dirty="0" err="1" smtClean="0"/>
              <a:t>gwaith</a:t>
            </a:r>
            <a:r>
              <a:rPr lang="en-GB" dirty="0" smtClean="0"/>
              <a:t> </a:t>
            </a:r>
            <a:r>
              <a:rPr lang="en-GB" dirty="0" err="1" smtClean="0"/>
              <a:t>bellach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: </a:t>
            </a:r>
            <a:r>
              <a:rPr lang="en-GB" u="sng" dirty="0">
                <a:hlinkClick r:id="rId4"/>
              </a:rPr>
              <a:t>http://www.myguideapps.com/projects/wales_safeguarding_procedures/cymraeg</a:t>
            </a:r>
            <a:r>
              <a:rPr lang="en-GB" u="sng" dirty="0" smtClean="0">
                <a:hlinkClick r:id="rId4"/>
              </a:rPr>
              <a:t>/</a:t>
            </a:r>
            <a:endParaRPr lang="en-GB" u="sng" dirty="0" smtClean="0"/>
          </a:p>
          <a:p>
            <a:r>
              <a:rPr lang="en-GB" dirty="0" err="1" smtClean="0"/>
              <a:t>Disgwylir</a:t>
            </a:r>
            <a:r>
              <a:rPr lang="en-GB" dirty="0" smtClean="0"/>
              <a:t> y </a:t>
            </a:r>
            <a:r>
              <a:rPr lang="en-GB" dirty="0" err="1" smtClean="0"/>
              <a:t>bydd</a:t>
            </a:r>
            <a:r>
              <a:rPr lang="en-GB" dirty="0" smtClean="0"/>
              <a:t> </a:t>
            </a:r>
            <a:r>
              <a:rPr lang="en-GB" dirty="0" err="1" smtClean="0"/>
              <a:t>wedi’i</a:t>
            </a:r>
            <a:r>
              <a:rPr lang="en-GB" dirty="0" smtClean="0"/>
              <a:t> </a:t>
            </a:r>
            <a:r>
              <a:rPr lang="en-GB" dirty="0" err="1" smtClean="0"/>
              <a:t>weithredu’n</a:t>
            </a:r>
            <a:r>
              <a:rPr lang="en-GB" dirty="0" smtClean="0"/>
              <a:t> </a:t>
            </a:r>
            <a:r>
              <a:rPr lang="en-GB" dirty="0" err="1" smtClean="0"/>
              <a:t>llawn</a:t>
            </a:r>
            <a:r>
              <a:rPr lang="en-GB" dirty="0" smtClean="0"/>
              <a:t> </a:t>
            </a:r>
            <a:r>
              <a:rPr lang="en-GB" dirty="0" err="1" smtClean="0"/>
              <a:t>erbyn</a:t>
            </a:r>
            <a:r>
              <a:rPr lang="en-GB" dirty="0" smtClean="0"/>
              <a:t> </a:t>
            </a:r>
            <a:r>
              <a:rPr lang="en-GB" dirty="0" err="1" smtClean="0"/>
              <a:t>mis</a:t>
            </a:r>
            <a:r>
              <a:rPr lang="en-GB" dirty="0" smtClean="0"/>
              <a:t> </a:t>
            </a:r>
            <a:r>
              <a:rPr lang="en-GB" dirty="0" err="1" smtClean="0"/>
              <a:t>Ebrill</a:t>
            </a:r>
            <a:r>
              <a:rPr lang="en-GB" dirty="0" smtClean="0"/>
              <a:t> </a:t>
            </a:r>
            <a:r>
              <a:rPr lang="en-GB" dirty="0"/>
              <a:t>2020.</a:t>
            </a:r>
          </a:p>
          <a:p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hyfforddiant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gweithdrefnau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staff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rolau</a:t>
            </a:r>
            <a:r>
              <a:rPr lang="en-GB" dirty="0"/>
              <a:t> </a:t>
            </a:r>
            <a:r>
              <a:rPr lang="en-GB" dirty="0" err="1"/>
              <a:t>allweddol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Mwrdd</a:t>
            </a:r>
            <a:r>
              <a:rPr lang="en-GB" dirty="0"/>
              <a:t> Diogelu Gogledd Cymru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mis</a:t>
            </a:r>
            <a:r>
              <a:rPr lang="en-GB" dirty="0"/>
              <a:t> Ionawr </a:t>
            </a:r>
            <a:r>
              <a:rPr lang="en-GB" dirty="0" smtClean="0"/>
              <a:t>– </a:t>
            </a:r>
            <a:r>
              <a:rPr lang="en-GB" dirty="0" err="1" smtClean="0"/>
              <a:t>mis</a:t>
            </a:r>
            <a:r>
              <a:rPr lang="en-GB" dirty="0" smtClean="0"/>
              <a:t> </a:t>
            </a:r>
            <a:r>
              <a:rPr lang="en-GB" dirty="0" err="1" smtClean="0"/>
              <a:t>Mawrth</a:t>
            </a:r>
            <a:r>
              <a:rPr lang="en-GB" dirty="0" smtClean="0"/>
              <a:t> 2020.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37555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451</TotalTime>
  <Words>421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           BRIFF 7 MUNUD</vt:lpstr>
      <vt:lpstr>Gweithdrefnau Newydd wedi’u lansio</vt:lpstr>
      <vt:lpstr>Fformat digidol newydd</vt:lpstr>
      <vt:lpstr>Beth yw’r newidiadau i oedolion? </vt:lpstr>
      <vt:lpstr>Beth yw’r newidiadau i blant? </vt:lpstr>
      <vt:lpstr>Pryderon Proffesiynol</vt:lpstr>
      <vt:lpstr>Sut mae hyn yn effeithio arna i?</vt:lpstr>
      <vt:lpstr>Beth Nesaf… </vt:lpstr>
    </vt:vector>
  </TitlesOfParts>
  <Company>Denbighshire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TRIAWD GWENWYNIG – BRIFFIAD 7 MUNUD  TOXIC TRIO – 7 MINUTE BRIEFING</dc:title>
  <dc:creator>Pauline Bird</dc:creator>
  <cp:lastModifiedBy>Pauline Bird</cp:lastModifiedBy>
  <cp:revision>62</cp:revision>
  <dcterms:created xsi:type="dcterms:W3CDTF">2017-10-11T14:35:31Z</dcterms:created>
  <dcterms:modified xsi:type="dcterms:W3CDTF">2019-12-16T15:50:28Z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-DOC-ID">
    <vt:lpwstr>06b178b02a514dc8a0caf0d2c47485cc</vt:lpwstr>
  </property>
  <property fmtid="{D5CDD505-2E9C-101B-9397-08002B2CF9AE}" pid="3" name="SW-CLASSIFICATION-ID">
    <vt:lpwstr>OfficialLabel</vt:lpwstr>
  </property>
  <property fmtid="{D5CDD505-2E9C-101B-9397-08002B2CF9AE}" pid="4" name="SW-CLASSIFIED-BY">
    <vt:lpwstr>sioned.lois@conwy.gov.uk</vt:lpwstr>
  </property>
  <property fmtid="{D5CDD505-2E9C-101B-9397-08002B2CF9AE}" pid="5" name="SW-CLASSIFICATION-DATE">
    <vt:lpwstr>2019-12-16T10:15:19.8880944Z</vt:lpwstr>
  </property>
  <property fmtid="{D5CDD505-2E9C-101B-9397-08002B2CF9AE}" pid="6" name="SW-META-DATA">
    <vt:lpwstr>!!!EGSTAMP:6153e670-182e-4ac4-86db-6bc520f0a05b:OfficialLabel;S=0;DESCRIPTION=Non-Sensitive!!!</vt:lpwstr>
  </property>
  <property fmtid="{D5CDD505-2E9C-101B-9397-08002B2CF9AE}" pid="7" name="SW-CLASSIFY-HEADER">
    <vt:lpwstr/>
  </property>
  <property fmtid="{D5CDD505-2E9C-101B-9397-08002B2CF9AE}" pid="8" name="SW-CLASSIFY-FOOTER">
    <vt:lpwstr/>
  </property>
  <property fmtid="{D5CDD505-2E9C-101B-9397-08002B2CF9AE}" pid="9" name="SW-CLASSIFY-WATERMARK">
    <vt:lpwstr/>
  </property>
</Properties>
</file>